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3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4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4"/>
    <p:restoredTop sz="93750"/>
  </p:normalViewPr>
  <p:slideViewPr>
    <p:cSldViewPr snapToGrid="0" snapToObjects="1">
      <p:cViewPr varScale="1">
        <p:scale>
          <a:sx n="80" d="100"/>
          <a:sy n="80" d="100"/>
        </p:scale>
        <p:origin x="1080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08:51.48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15546 10325 0,'23'0'78,"24"0"-63,-23 0-15,23 0 0,-24 0 0,24 0 0,-23 0 0,23 0 16,-24 0-16,25 0 0,-25 0 0,24 0 0,-23 0 0,23 0 0,-24 0 0,24 0 0,-23 0 0,23 0 16,-24-24-16,24 24 0,-23 0 0,23 0 0,-24 0 0,24 0 0,-23 0 0,-24-47 0,47 47 0,-24 0 15,25 0-15,-25 0 0,24 0 0,-23 0 0,117-23 0,-94 23 0,-24 0 16,24 0-16,-23 0 0,23 0 0,-24 0 0,24 0 0,-23 0 0,23 0 0,-24 0 0,25 0 16,-25 0-16,24 0 0,-23 0 0,23 0 0,-24 0 0,24 0 0,-23 0 15,23 0-15,-24 0 16,24 0-16,-23 0 15,23 0 17,-24 0 93,24 0-110,-23 0-15,23 0 16,-24 0-16,25 0 0,-25 0 0,24 0 16,-23 0-16,23 0 0,-24 0 0,24 0 15,-47-47-15,24 47 0,23 0 16,-24 0-1,24 0-15,-23 0 16,23 0 0,-24 0-1,24 0 17,-70 0 124,23-24-156,-47 24 15,23 0-15,24-47 0,-47 47 16,24 0-16,-24-24 16,23 24-16,24-47 15,-47 47-15,24 0 16,23-23-16,-47 23 31,47-47 47,23 47 0,-23 23-78,47-23 0,-23 0 16,-24 47-16,47-47 0,-24 0 0,-23 24 0,47-24 16,-23 0-16,23 0 0,-47 47 0,23-47 15,24 0 17,-47 23-32,24-23 31,-24 48 63,47-48-94,-47 23 15,0 24 16,0-23-15,-24-24 0,24 47-16,-47-47 0,47 23 15,-23-23-15,-24 47 0,23-47 16,24 24-16,-47-24 16</inkml:trace>
  <inkml:trace contextRef="#ctx0" brushRef="#br0" timeOffset="2397.81">15875 11759 0,'24'0'94,"-1"0"-94,24 0 0,-23 0 0,23 0 16,-24 0-16,24-23 0,-23 23 0,23 0 15,-24 0-15,24 0 0,-23 0 0,23 0 0,-24 0 0,24 0 16,-23 0-16,23 0 0,-47-24 0,23 24 0,25 0 0,-25 0 0,24 0 0,-23 0 16,23 0-16,-24 0 0,24 0 0,-23 0 0,23 0 0,-24 0 15,24 0-15,-23 0 0,23 0 0,-24 0 0,24 0 0,-23 0 0,23 0 16,-24 0-16,25 0 0,-25 0 0,24 0 0,-23 0 15,23 0-15,-24 0 0,24 0 0,-23 0 16,23 0 0,-24 0 15,24 0-15,-23 0 15,23 0 0,-24 0-15,24 0-1,-23 0 1,23 0 0,-24 0-16,25 0 15,-25 0 1,24 0-16,-23 0 15,23 0 1,-24 0 0,24 0-1,-23 0 1,23 0 0,-24 0-16,24 0 15,-23 0 16,23 0-15,-24 0 0,24 0-16,-23 0 15,23 0 1,-24 0 15,-23-47 79,-23 47-110,-1 0 15,24-23-15,-47 23 16,47-47-16,-23 47 0,23-24 15,-47 24-15,23 0 0,24-47 16,-47 47-16,47-23 16,-23 23-16,-24 0 0,47-47 0,-24 47 15,-23 0 1,47-24 0,-23 24-1,-24 0 16,23 0-15,-23 0 15,47 24 47,24-24-62,-24 23 0,47-23-16,-24 0 15,-23 47 1,47-47-16,-47 24 16,24-24-16,23 0 0,-47 47 0,23-47 0,24 23 15,-23-23-15,-24 47 16,47-47-16,-24 0 0,-23 24 0,47-24 15,-23 0 1,-24 47-16,47-47 31,-47 23 126,-24-23-142,24 47-15,-47-47 0,24 0 16,23 24-16,-47-24 15,47 47-15,-24-47 0,24 23 16,-47-23-16,47 47 0,-23-47 0,23 24 16,-47-24-16,47 47 0,-24-47 15,24 23-15,0 25 0,-47-48 0,47 23 16,-23-23 0,23 47-1,-47-47 1</inkml:trace>
  <inkml:trace contextRef="#ctx0" brushRef="#br0" timeOffset="12342.12">16839 11994 0,'47'0'94,"-47"24"-94,0-1 0,24-23 0,-24 48 0,0-25 15,47-23-15,-47 47 0,0-23 0,0 23 0,23-24 0,-23 24 0,0-23 0,47-24 0,-47 47 0,0-24 16,0 24-16,24 47 0,-24-47 0,47-23 0,-47 23 0,0-24 0,0 25 0,0-25 16,0 24-16,23 24 0,-23-48 0,0 24 0,48-23 0,-48 23 0,0-24 0,0 24 0,0-23 0,0 23 15,23-24-15,-23 24 0,0 24 0,0-48 0,0 25 0,0-25 0,47-23 0,-47 47 0,0-23 0,0 23 0,0-24 16,0 24-16,0-23 0,0 23 0,0 23 0,0-46 0,0 23 0,0-24 0,0 24 0,0-23 0,24 23 0,-24-24 15,0 25-15,0-25 0,0 24 0,0-23 0,0 93 0,0-93 0,47 23 0,-47-24 16,0 24-16,0-23 0,0 23 0,0-24 0,23-23 0,-23 47 0,0-23 0,0 23 16,0-24-1,47-23-15,-47 48 16,0-25 15</inkml:trace>
  <inkml:trace contextRef="#ctx0" brushRef="#br0" timeOffset="17247.71">15781 6585 0,'0'24'78,"0"23"-63,0-24-15,0 24 16,0-23-16,0 23 16,0-24-16,-24 24 0,24-23 15,0 23-15,0-24 0,0 25 0,0-25 0,0 24 0,0-23 16,0 23-16,0-24 0,0 24 0,0-23 0,0 23 15,0-24-15,0 24 0,0-23 0,0 23 0,0-24 0,0 24 16,0-23-16,0 23 0,0-24 0,0 25 0,0-25 16,0 24-16,0-23 0,0 23 0,0-24 0,0 24 15,0-23-15,0 23 0,0-24 0,0 24 16,0-23-16,0 23 0,0-24 0,0 24 0,0-23 16,0 23-16,0-24 0,0 25 0,0-25 15,0 24-15,0-23 0,0 23 0,0-24 16,0 24-16,0-23 0,0 23 0,0-24 15,0 24-15,0-23 0,0 23 0,0-24 16,0 24-16,0-23 0,0 23 0,0-24 16,0 25-16,0-25 0,0 24 0,0-23 15,0 23-15,0-24 0,0 24 0,0-23 0,24 23 16,-24-24-16,0 24 0,0-23 0,0 23 16,0-24-16,0 24 0,0-23 0,0 23 0,0-24 0,47-23 15,-47 48-15,0-25 0,0 24 0,0-23 0,0 23 0,23-47 16,-23 23-16,0 24 0,0-23 0,0 23 0,0-24 15,0 24-15,0-23 0,0 23 0,0-24 16,0 24-16,0-23 0,0 23 16,0-24-16,0 25 0,0-25 0,0 24 15,0-23-15,0 23 0,0-24 0,0 24 16,0-23-16,0 23 0,0-24 0,0 24 0,0-23 16,0 23-16,0-24 0,0 24 0,0-23 0,0 23 15,0-24-15,0 25 0,0-25 0,0 24 0,0-23 0,0 23 16,0-24-16,0 24 0,0 24 0,0-1 0,0-46 0,0 23 0,0-24 15,0 24-15,0-23 0,0 23 0,0-24 0,0 25 0,0-25 0,0 24 0,-23-47 16,23 24-16,0 23 0,0-24 0,0 24 0,0-23 0,0 23 0,0-24 16,0 24-16,0-23 0,0 23 0,0-24 0,0 24 0,0-23 0,0 23 15,0-24-15,0 25 0,0-25 0,0 24 0,0 24 0,-24-48 16,24 24-16,0-23 0,0 23 0,0-24 0,0 24 0,-47-47 0,47 24 0,0 23 16,0-24-16,0 24 0,0-23 0,0 23 0,0-24 0,0 25 15,0-25-15,0 24 0,0-23 0,0 23 0,0-24 0,0 24 16,0-23-16,0 23 0,0-24 0,-23-23 0,23 47 0,0 47 15,0-47-15,0-23 0,0 23 0,0-24 0,0 25 16,0-25-16,0 24 0,0-23 0,0 23 0,0-24 0,0 24 16,0-23-16,0 23 0,0-24 0,0 24 0,0-23 0,0 23 0,0-24 15,-47-23-15,47 47 0,0-23 0,0 23 0,0-24 0,0 25 16,0-25-16,0 24 0,0-23 0,0 23 0,0-24 0,0 24 16,0-23-16,0 23 0,0-24 0,0 24 0,0-23 0,0 23 15,0-24-15,0 24 0,0-23 0,0 23 0,-24-47 0,24 23 0,0 25 16,0-25-16,0 24 0,0-23 0,0 23 0,0-24 15,0 24-15,0-23 0,0 23 0,0-24 0,0 24 16,0-23-16,0 23 0,0-24 0,0 24 0,0-23 16,0 23-16,0-24 0,0 25 0,0-25 0,0 24 0,0-23 15,0 23-15,-47-24 0,47 24 0,0-23 16,0 23-16,0-24 0,0 24 0,0-23 0,0 23 16,0-24-16,0 24 0,0-23 0,0 23 0,0-24 15,0 25-15,0-25 0,0 24 0,0-23 0,0 23 16,0-24-16,0 24 0,0-23 0,0 23 0,0-24 15,0 24-15,0-23 0,0 23 0,-23-47 0,23 23 0,0 24 16,0-23-16,0 23 0,0-24 0,0 25 0,0-25 16,0 24-16,0-23 0,0 23 0,0-24 15,0 24-15,0-23 0,0 23 0,0-24 16,0 24-16,0-23 0,0 23 0,0-24 0,0 24 0,0-23 16,0 23-16,0-24 0,0 25 0,-47-48 0,47 23 0,0 24 15,0-23-15,0 23 0,0-24 0,0 24 0,0-23 0,0 23 16,0-24-16,0 24 0,0-23 0,0 23 0,0-24 0,0 24 15,0-23-15,0 23 0,0-24 0,0 25 0,0-25 16,0 24-16,0-23 0,0 23 0,0-24 0,0 24 16,0-23-16,0 23 0,0-24 0,0 24 0,0-23 15,0 23-15,0-24 0,0 24 0,0-23 16,0 23-16,0-24 0,0 25 0,0-25 0,0 24 16,0-23-16,-24-24 0,24 47 0,0-24 0,0 24 0,0-23 15,0 23-15,0-24 0,0 24 0,0-23 0,0 23 16,0-24-16,0 24 0,0-23 0,0 23 15,0-24-15,0 25 0,0-25 16,0 24-16,0-23 0,0 23 0,0-24 16,0 24-16,0-23 0,0 23 0,0-24 0,0 24 15,0-23-15,0 23 0,0-24 0,0 24 0,0-23 16,0 23-16,0-24 0,0 25 0,0-25 0,0 24 0,0-23 0,-47-24 16,47 47-16,0-24 0,0 24 0,0-23 0,0 23 0,0-24 0,0 24 15,0-23-15,0 23 0,0-24 0,0 24 0,0-23 0,0 23 16,0-24-16,0 25 0,0-25 0,0 24 0,0-23 15,0 23-15,0-24 0,0 24 0,0-23 0,0 23 16,0-24-16,0 24 0,0-23 0,0 23 0,0-24 16,0 24-16,0-23 0,0 23 0,0-24 0,0 25 15,0-25-15,0 24 0,0-23 0,0 23 0,0-24 16,0 24-16,0-23 0,0 23 0,0-24 0,0 24 16,0-23-16,0 23 0,0-24 0,0 24 0,-23-23 15,23 23-15,0-24 0,0 25 0,0-25 16,0 24-16,0-23 0,0 23 0,0-24 0,0 24 15,0-23-15,0 23 0,0-24 0,0 24 0,0-23 0,0 23 16,0-24-16,0 24 0,0-23 0,0 23 0,0-24 16,0 25-16,0-25 0,0 24 0,0-23 15,0 23-15,0-24 0,0 24 0,0-23 16,0 23-16,0-24 0,0 24 0,0-23 16,0 23-16,0-24 15,0 24-15,0-23 16,0 23-1,23-24-15,-23 25 16,0-25-16,0 24 16,0-23-1,0 23-15,0-24 16,0 24-16,0-23 16,0 23-1,24-47-15,-24 23 16,0 24-1,47-47 1,-47 24-16,0 23 31,0-24 1</inkml:trace>
  <inkml:trace contextRef="#ctx0" brushRef="#br0" timeOffset="28795.76">15734 16392 0,'23'0'172,"1"0"-172,23 0 16,-24 0-16,25 0 15,-25 0-15,24 0 0,-23 0 16,23 0-16,-24 0 0,24 0 16,-23 0-16,23 0 15,-24 0-15,24 0 0,-23 0 16,23 0-16,-24 0 15,24 0 1,-23 0 0,23 0-16,-24 0 15,25 0-15,-25 0 16,24 0-16,-23 0 0,23 0 16,-24 0-16,24 0 15,-23 0-15,23 0 0,-24 0 16,24 0-16,-23-23 15,23 23-15,-24 0 0,24 0 16,-23 0-16,23 0 16,-24 0-16,25 0 15,-48-47-15,23 47 0,24 0 0,-23 0 16,23 0-16,-24 0 0,24 0 16,-23 0-16,23 0 0,-24 0 15,24 0-15,-23 0 0,23 0 0,-24 0 0,24 0 16,-23 0-16,23 0 0,-24 0 0,25 0 0,-25-24 0,24 24 0,24 0 15,-1 0-15,-46 0 0,23 0 0,-24 0 0,24 0 0,-23 0 0,46 0 16,-23 0-16,-23 0 0,23 0 0,-24 0 0,25 0 0,-25 0 0,24 0 16,-23 0-16,23 0 0,-24 0 0,24 0 15,-23 0-15,23 0 0,-24 0 0,24 0 16,-23 0-16,23 0 0,-24 0 16,24 0-16,-23 0 0,23 0 15,-24 0-15,25 0 0,-25 0 16,24 0-16,-23 0 0,23 0 0,-24 0 15,24 0-15,-23 0 0,23 0 0,-24 0 16,24 0-16,-23 0 0,23 0 0,-24 0 16,24 0-16,-23 0 0,23 0 0,-24 0 0,25 0 15,-25 0-15,24 0 0,-23 0 0,23 0 0,-24 0 16,24 0-16,-23 0 0,23 0 0,-24 0 0,24 0 16,-23 0-16,23 0 0,-24 0 0,24 0 0,-23 0 15,23 0-15,-24 0 0,25 0 0,-25 0 0,24 0 0,-23 0 0,23 0 16,-24 0-16,24 0 0,-23 0 0,23 0 0,-24-47 0,24 47 0,-23 0 15,23 0-15,-24 0 0,24 0 0,-23 0 0,23 0 0,-24 0 16,25 0-16,-25 0 0,24 0 0,-23 0 0,23 0 0,-24 0 16,24 0-16,-23 0 0,23 0 0,-24 0 0,24 0 0,-23 0 15,23 0-15,-24 0 0,24 0 0,-23 0 0,23 0 0,-24 0 0,25 0 16,-25 0-16,24 0 0,-23 0 0,23 0 0,-24 0 0,24 0 0,-23 0 16,23 0-16,-24 0 0,24 0 0,-23 0 0,23 0 15,-24 0-15,24 0 0,-23 0 0,23 0 0,-24 0 0,25 0 0,-25 0 16,24 0-16,-23 0 0,23 0 0,-24 0 0,24 0 0,-23 0 15,23 0-15,-47 24 0,23-24 0,24 0 0,-23 0 0,23 0 0,-24 0 16,24 0-16,-23 0 0,23 0 0,-24 0 0,25 0 0,-25 0 16,24 0-16,-23 0 0,23 0 0,-24 0 0,24 0 15,-23 0-15,23 0 0,-24 0 0,24 0 0,-23 0 0,23 0 16,-24 0-16,24 0 0,-23 0 0,23 47 0,-24-47 16,25 0-16,-25 0 0,24 0 0,-23 0 0,23 0 0,-24 0 0,24 0 15,-23 0-15,23 0 0,-24 0 0,24 0 0,-23 0 0,23 0 0,-24 23 16,24-23-16,-23 0 0,23 0 0,-24 0 0,25 0 0,-25 0 0,24 0 15,-23 0-15,23 0 0,-24 0 0,24 0 0,-23 0 0,23 0 0,-47 47 0,23-47 16,24 0-16,-23 0 0,23 0 0,-24 0 0,24 0 0,-23 0 0,23 0 0,-24 0 0,25 0 16,22 0-16,-46 0 0,23 0 0,-24 0 0,24 0 0,-23 0 0,23 0 15,47 0-15,-47 0 0,-24 0 0,24 0 0,-23 0 0,23 0 0,-24 0 0,25 0 16,-25 24-16,24-24 0,-23 0 0,23 0 0,-24 0 0,24 0 0,-23 0 16,23 0-16,-24 0 0,24 0 0,-23 0 0,23 0 0,-24 0 0,24 0 15,-23 0-15,23 0 0,-24 0 0,25 0 0,-25 0 0,24 0 16,-23 0-16,23 0 0,-24 0 0,24 0 0,-23 0 15,23 0-15,-24 0 0,24 0 0,-47 47 16,24-47-16,23 0 0,-24 0 0,-23-24 0,0-23 0,47 47 16,-23 0-16,23 0 15,-24 0-15,25 0 0,-25 0 0,24 0 0,-23 0 16,23 0-16,-24 0 0,24 0 16,-23 0-16,23 0 0,-24 0 0,24 0 15,-23 0-15,23 0 0,-24 0 0,24 0 16,-23 0-16,23 0 0,-24 0 15,25 0-15,-25 0 0,24 0 0,-23 0 16,23 0-16,-24 0 0,24 0 16,-23 0-16,23 0 15,-24 0-15,24 0 0,-23 0 16,23 0-16,-24 0 0,24 0 0,-23 0 16,23 0-16,-24 0 15,25 0-15,-25 0 16,24 0-16,-23 0 15,23 0 1,-24 0 0,24 0 46</inkml:trace>
  <inkml:trace contextRef="#ctx0" brushRef="#br0" timeOffset="73499.15">18086 15969 0,'0'-23'297,"0"-24"-281,23 47-16,-23-24 15,47-23 1,-47 23-16,24 24 0,-24-47 15,0 24-15,47 23 0,-47-47 16,23 47-16,-23-24 0,47 24 16,-47-47-16,24 24 0,-24-24 15,47 47-15,-47-24 0,23 24 16,-23-47-16,48 47 16,-48-23-16,23 23 15,-23-47-15,0 23 31,47 24-31,-47-47 16,24 47-16,-24-23 16,47 23-16,-24-47 15,24 47 1,-47-24-16,24 24 16,-24-47-16,47 47 0,-47-24 0,23 24 15,-23-47-15,47 47 0,-23 0 16,-24-23-16,47 23 0,-47-47 15,23 47-15,24 0 16,-23 0 0,-24-24-1,47 24-15,-24 0 16,25 0 0,-48-47-1,23 47-15,24 0 31,-23 0 1,-24 24 46,0 23-63,0-24 1,0 24 0,0-23-1,0 23-15,0-24 16,0 25-16,0-25 0,0 24 16,0-23-16,0 23 0,0-24 15,-24-23-15,24 47 0,0-23 0,0 23 16,0-24-16,-23-23 15,23 47-15,0-23 0,0 23 16,0-24-16,-47-23 16,47 47-16,0-23 15,0 23 1,0-24 0,-24-23-16,24 48 15,0-25-15,-47-23 16,47 47-16,-24-47 0,24 24 15,-47 23-15,47-24 16,-23-23-16,23 47 0,-47-47 0,47 24 0,-24-24 16,24 47-16,0-24 15,-47-23-15,47 47 0,-23-23 16,23 23-16,-47-47 16,47 23-1,-24-23-15,24 47 16,-47-47-16,47 24 15,0 23-15,-23-47 16,23 23-16,-47-23 0,47 48 16,-24-48-16,24 23 0,-47-23 0,47 47 15,-23-47-15,23 24 0,-47-24 0,47 47 16,-24-47-16,24 23 0,-47-23 0,23 0 16,24 47-16,-47-47 15,47 24-15,-23-24 0,-24 0 31,23 0-15,24 47-16,-47-47 31,47-24 63,-23 24-94,23-47 16,-47 47-1,47-23 1,0-24 15,0 23-15,0-23-1,0 24 1,0-24-16,0 23 0,0-23 16,0 23-1,23 24-15,-23-47 16,0 24 0,0-24-1,47 47-15,-47-24 16,0-23-1,24 47-15,-24-23 16,47 23 0,-47-47-16,0 23 15,23 24 1,-23-47 0,47 47-1,-47-23 1,24 23 15,-24-47-15,0 23 15,0-23 110,-24 47-126,24-23 1,-23 23-16,-24 0 31,23 0 0,24-47-31,-47 47 47,47-24-47,0-23 47,-23 47-47,-24 0 172,23 0-141,-23 0-15,47 23-1,-23-23-15,-24 0 32,70 0 140</inkml:trace>
  <inkml:trace contextRef="#ctx0" brushRef="#br0" timeOffset="88630.95">18250 17568 0,'47'0'78,"-23"0"-62,23 0-16,-24 0 0,25 0 0,-48 24 16,23-24-16,24 0 0,-23 0 0,23 0 0,-24 0 0,24 0 0,-23 0 0,23 0 0,-24 23 15,24-23-15,-23 0 0,23 0 0,-24 0 0,24 0 0,-23 0 0,23 0 0,-24 0 0,25 0 0,-25 0 16,24 0-16,-23 0 0,23 0 0,-24 0 0,24 0 0,-23 0 0,23 0 0,-24 0 0,24 0 15,-23 0-15,23 0 0,94 0 0,-118 0 0,25 0 0,-25 47 0,24-47 16,-23 0-16,23 0 0,-24 0 0,24 0 0,-23 0 0,23 0 0,-24 0 0,24 0 0,-23 0 0,-24 24 0,47-24 16,-24 0-16,24 0 0,-23 0 0,23 0 0,-47 47 0,23-47 0,25 0 0,-25 0 0,24 0 0,-23 0 15,23 0-15,-24 0 0,24 0 0,-23 23 0,23-23 0,-24 0 0,24 0 0,-23 0 16,23 0-16,-24 0 0,24 48 0,-23-48 0,46 0 16,-22 0-16,-25 0 0,24 0 0,-23 23 0,23-23 0,-24 0 0,24 0 0,-23 0 0,23 0 15,-24 0-15,24 47 0,-23-47 0,23 0 0,-24 0 0,24 0 0,-23 0 0,23 0 0,24 24 16,-48-24-16,24 0 0,-23 0 0,23 0 0,-24 0 0,24 0 0,-23 0 0,23 47 0,-24-47 0,24 0 0,-23 0 15,23 0-15,-24 0 0,24 0 0,-23 0 0,23 23 0,-24-23 0,25 0 0,-25 0 0,95 0 16,-95 0-16,24 0 0,-23 0 0,23 0 0,-24 0 0,24 0 0,-23 0 0,23 0 16,-24 0-16,24 0 0,-23 0 0,23 0 0,-24 0 0,25 0 0,-25 0 15,24 0-15,-23 0 0,23 0 0,-24 0 0,24 0 0,-23 0 16,23 0-16,-24 0 0,24 0 0,-23 0 16,23 0-16,-24 0 15,24 0-15,-23 0 16,23 0 15</inkml:trace>
  <inkml:trace contextRef="#ctx0" brushRef="#br0" timeOffset="90134.99">18227 19215 0,'23'0'93,"24"0"-77,-23 0-16,23 0 0,-24 0 0,25 0 0,-25 0 16,24 23-16,-23-23 0,46 0 0,-23 0 0,-23 0 0,23 0 0,-24 0 0,24 0 15,-23 47-15,23-47 0,-24 0 0,48 0 0,47 0 0,-95 0 0,24 0 0,-23 0 16,-24 24-16,47-24 0,-24 0 0,24 0 0,-23 0 0,93 0 0,-93 0 0,23 0 0,-24 0 0,24 47 0,-23-47 15,23 0-15,-24 0 0,25 0 0,-25 0 0,24 0 0,47 23 0,-47-23 0,-23 0 0,23 0 0,-24 0 16,24 0-16,-23 0 0,23 0 0,-24 0 0,24 0 0,-23 0 0,23 0 0,47 47 0,-47-47 0,24 0 0,-48 0 0,24 0 0,-23 0 0,23 0 16,-24 24-16,24-24 0,-23 0 0,23 0 0,-24 0 0,24 0 0,-23 0 0,235 47 15,-236-47-15,24 23 0,-23-23 0,23 0 0,-24 0 0,24 0 0,-23 0 0,23 47 0,-24-47 0,118 0 0,-93 0 0,-25 0 16,24 24-16,-23-24 0,23 0 0,-24 0 0,24 0 0,-23 0 0,23 47 0,-24-47 0,24 0 0,-23 0 0,93 0 0,-93 0 0,23 23 0,-24-23 16,25 0-16,-25 0 0,24 0 0,-23 0 0,23 0 0,-24 0 0,24 0 0,-23 0 0,23 0 0,-24 0 0,24 0 0,24 0 15,-48 0-15,24 0 0,-23 0 0,23 0 0,-24 0 0,25 0 0,-25 0 0,24 0 0,-23 0 0,23 0 0,-24 0 0,24 0 0,-23 0 0,164 48 16,-165-48-16,24 0 0,-23 0 0,23 0 0,-24 0 0,25 0 0,-25 0 0,24 0 0,24 0 15,-48 0-15,24 0 0,-23 0 0,23 0 0,-24 0 0,24 0 0,-23 0 0,23 0 0,-24 0 0,24 0 0,-23 0 16,23 0-16,-24 0 0,25 0 0,-25 0 0,24 0 0,-23 0 0,23 0 0,-24 0 0,24 0 0,-23 0 16,23 0-16,-24 0 0,24 0 0,-23 0 0,23 0 0,-24 0 15,24 0-15,-23 0 0,23 0 0,-24 0 0,-23-24 0,48 24 16,-25 0-16,24 0 0,-23 0 16,23 0-1,-24 0-15,-23-47 0,47 47 16,-23 0-16,23 0 0,-24 0 0,24 0 15,-23 0-15,23 0 0,-47-24 0,23 24 0,24 0 0,-23 0 16,23 0-16,-24 0 0,25 0 0,-25 0 0,24 0 0,-23 0 16,23 0-16,-24 0 0,24 0 0,-23 0 15,23 0-15,-24 0 0,-23-47 0,47 47 0,-23 0 16,23 0-16,-47-23 0,23 23 16,24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1:39.940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8490 8796 0,'-23'0'63,"-24"0"-47,23 0-16,-23-24 0,24 24 0,-24 0 15,23 0-15,-23 0 0,23 0 0,24-23 0,-47 23 0,24 0 0,-24 0 16,23 0-16,-23 0 0,24 0 0,-24 0 0,23 0 0,-23 0 0,24 0 0,23-47 0,-47 47 0,23 0 15,-23 0-15,24 0 0,-24 0 0,23 0 0,-23 0 0,23 0 0,-23 0 0,24 0 0,-24 0 0,47-24 16,-24 24-16,-23 0 0,24 0 0,-24 0 0,23 0 0,-23 0 0,24 0 0,-24 0 0,23 0 0,-23 0 16,24 0-16,-24 0 0,23 0 0,-23 0 0,23 0 0,-23 0 0,24 0 0,-24 0 0,23 0 0,-23 0 15,24 0-15,23-47 0,-47 47 0,23 0 0,-23 0 0,24 0 0,-24 0 0,23 0 0,-23 0 0,24 0 0,-24 0 16,23 0-16,-23 0 0,47-23 0,-24 23 0,-23 0 0,24 0 0,-24 0 0,23 0 16,-23-47-16,24 47 0,-24 0 0,23 0 15,-23 0-15,24 0 0,23-24 0,-47 24 16,23 0-16,-23 0 15,47-47-15,-23 47 0,-24 0 16,47-23-16,-24 23 0,-23 0 0,47-47 0,-24 47 16,24-24-16,-47 24 0,24-47 15,-24 47-15,47-23 0,-24 23 0,24-47 16,-47 47-16,47-24 0,-23 24 0,23-47 0,-47 47 0,47-24 16,-24 24-16,-23-47 0,24 24 0,-24 23 15,47-47-15,-24 23 0,-23-23 0,47 24 16,-23 23-16,23-47 0,-47 47 0,47-24 0,-24 24 0,24-47 0,-47 47 15,47-23-15,0-24 0,-24 47 0,24-24 0,0-23 0,-47 47 0,47-23 16,-23-24-16,23 23 0,-47-23 0,47 23 0,0-23 0,-24 24 0,24-24 16,0 23-16,-47-23 0,47 24 0,0-24 0,-23 23 0,23-23 15,0 24-15,0-24 0,0 23 0,-47 24 0,47-47 0,0 24 0,0-24 0,0 23 16,0-23-16,0 23 0,0-23 0,0 24 0,-24 23 0,24-47 0,0 23 0,0-23 16,0 24-16,0-24 0,0 23 0,0-23 0,0 24 0,0-24 0,0 23 15,0-23-15,-47 47 0,47-23 0,0-24 0,0 23 0,0-23 0,0 23 0,0-23 16,0 24-16,0-24 0,0 23 0,0-23 0,0 24 0,0-24 15,0 23-15,0-23 0,0 24 0,0-24 0,0 23 0,24 24 0,-24-47 16,0 24-16,0-24 0,0 23 0,47-23 0,-47 23 0,0-23 0,0 24 16,23-24-16,-23 23 0,0-23 0,47 24 0,-47-24 15,0 23-15,24-23 0,-24 24 0,0-24 0,47 47 0,-47-24 0,0-23 0,23 24 16,-23-24-16,47 23 0,-47-23 0,0 23 0,24 24 0,-24-47 0,0 24 16,47 23-16,-47-47 0,23 23 0,-23-23 0,0 24 0,48 23 0,-48-47 0,23 47 15,-23-24-15,0-23 0,47 47 0,-47-23 0,0-24 0,24 47 0,-24-24 0,47 24 0,-47-47 16,0 24-16,23 23 0,-23-47 0,47 47 0,-47-24 0,24 24 0,-24-47 0,47 47 0,-47-24 0,23 24 15,-23-47-15,47 24 0,-23-24 0,23 47 0,-47-24 0,23-23 0,24 47 0,-47-23 16,24 23-16,-24-47 0,47 47 0,-47-24 0,23 24 0,-23-47 0,48 47 0,-25-23 0,24 23 0,-47-47 16,24 47-16,-24-24 0,47 24 0,-24 0 0,-23-47 0,47 47 0,-23-23 0,23 23 0,-24-47 0,24 47 15,-47-24-15,24 24 0,23 0 0,-47-47 0,23 47 0,24 0 0,-47-24 0,24 24 0,23-47 0,-24 47 0,25 0 16,-48-23-16,23 23 0,24 0 0,-23-47 0,23 47 0,-24-24 0,24 24 0,-23-47 0,23 47 0,-24 0 0,-23-23 16,47 23-16,-23 0 0,23-47 0,-24 47 0,24 0 0,-23 0 0,-24-24 0,47 24 0,-24 0 0,25-47 0,-25 47 0,24 0 15,-23 0-15,-24-23 0,47 23 0,-24 0 0,24-47 0,-23 47 0,23 0 0,-24 0 0,-23-24 0,47 24 0,-23 0 0,23-47 16,-24 47-16,24 0 0,-23 0 0,23-23 0,-24 23 0,25 0 0,-25-47 0,24 47 0,-23 0 15,23 0-15,-24-24 0,24 24 0,-23 0 0,23 0 0,-24-47 0,24 47 0,-23 0 0,23 0 16,-47-24-16,23 24 0,24 0 0,-23 0 0,23 0 0,-47-47 0,23 47 0,25 0 0,-25 0 0,24 0 16,-47-23-16,24 23 0,23 0 0,-24 0 0,24-47 0,-23 47 0,23 0 0,-24 0 0,24 0 15,-23 0-15,-24-24 0,47 24 0,-24 0 0,24 0 0,-23 0 0,23-47 0,-24 47 0,25 0 16,-25 0-16,24 0 0,-23 0 0,-24-23 0,47 23 0,-24 0 0,24 0 0,-23 0 0,23 0 16,-47-47-16,23 47 0,24 0 0,-23 0 0,23 0 0,-24 0 0,24 0 0,-23-24 0,23 24 15,-24 0-15,25 0 0,-25 0 0,24 0 0,-23 0 0,23-47 0,-24 47 0,24 0 0,-23 0 0,23 0 0,-24-23 16,24 23-16,-23 0 0,23 0 0,-24 0 0,24 0 0,-23 0 0,23 0 0,-24-47 0,25 47 15,-25 0-15,24 0 0,-23 0 0,23 0 0,-24 0 0,24 0 0,-23-24 0,23 24 0,-24 0 0,24 0 16,-23 0-16,23 0 0,-24 0 0,24 0 0,-47-47 0,24 47 0,23 0 0,-24 0 0,25 0 0,-25 0 0,-23-23 16,47 23-16,-23 0 0,23 0 0,-24 0 0,24 0 0,-23 0 0,23 0 0,-24 0 0,24 0 0,-23 0 15,23-47-15,-24 47 0,24 0 0,-23 0 0,23 0 0,-24 0 0,25 0 0,-25-24 0,24 24 0,-23 0 0,23 0 16,-24 0-16,24 0 0,-23 0 0,23 0 0,-24-47 0,24 47 0,-23 0 0,23 0 0,-24 0 0,24 0 0,-23 0 16,23 0-16,-24 0 0,25-24 0,-25 24 0,24 0 0,-23 0 0,23 0 0,-24 0 0,24 0 0,-23 0 15,23 0-15,-24-47 0,24 47 0,-23 0 0,23 0 0,-24 0 0,24 0 0,-23 0 0,23 0 0,-24 0 0,25 0 0,-25-23 16,24 23-16,-23 0 0,23 0 0,-24 0 0,24 0 0,-23 0 0,23 0 0,-24 0 0,24 0 0,-23 0 0,23-47 15,-24 47-15,24 0 0,-23 0 0,23 0 0,-24 0 0,25 0 0,-25 0 0,24 0 0,-23 0 0,23 0 0,-24 0 16,24 0-16,-23 0 0,23 0 0,-24 0 0,24 0 0,-23 0 0,23 0 0,-24 0 0,-23-24 0,47 24 0,-23 0 0,23 0 16,-24 0-16,25 0 0,-25 0 0,24 0 0,-23 0 0,23 0 0,-24 0 0,24 0 0,-23 0 0,23 0 15,-24 0-15,24 0 0,-23 0 0,23 0 0,-24 0 0,24 0 0,-23 0 0,23 0 0,-24 0 0,25 0 0,-25 0 0,24 0 16,-23 0-16,23 0 0,-24 0 0,24 0 0,-23 0 0,23 0 0,-24 0 0,24 0 0,-23 0 0,23 0 0,-24 0 0,24 0 16,-23 0-16,23 0 0,-24 0 0,25 0 0,-25 0 0,24 0 0,-23 0 0,23 0 0,-24 0 0,24 0 0,-23 0 0,23 0 0,-24 0 15,24 0-15,-23 0 0,23 0 0,-24 0 0,24 0 0,-23 0 0,23 0 0,-24 0 0,25 0 0,-25 0 0,24 0 0,-23 0 0,23 0 16,-24 0-16,24 0 0,-23 0 0,23 0 0,-24 0 0,24 0 0,-23 0 0,23 0 0,-24 0 0,24 0 0,-23 0 15,23 0-15,-24 0 0,25 0 0,-25 0 0,24 0 0,-23 0 0,23 0 0,-24 0 0,24 0 0,-23 0 16,23 0-16,-24 0 0,24 0 0,-23 0 0,23 0 0,-24 0 0,24 0 0,-23 0 0,23 0 0,-24 0 0,25 0 16,-25 0-16,24 0 0,-23 0 0,23 0 0,-24 0 0,-23 24 0,47-24 0,-23 0 0,23 0 0,-24 0 0,24 0 15,-23 0-15,23 23 0,-24-23 0,24 0 0,-23 0 0,23 0 0,-47 47 0,23-47 0,25 0 16,-25 0-16,24 0 0,-23 24 0,23-24 0,-24 0 0,24 0 0,-23 0 0,23 47 0,-24-47 0,24 0 16,-23 0-16,23 0 0,-47 23 0,23-23 0,24 0 0,-23 0 0,23 0 0,-24 48 0,25-48 15,-25 0-15,24 0 0,-23 23 0,23-23 0,-24 0 0,24 47 0,-23-47 0,23 0 0,-24 24 16,24-24-16,-23 0 0,23 47 0,-24-47 0,24 0 0,-23 23 0,23-23 0,-24 0 15,-23 47-15,48-47 0,-25 0 0,24 24 0,-23-24 0,23 47 0,-24-47 0,24 0 16,-47 23-16,24-23 0,23 0 0,-47 47 0,23-47 0,24 0 0,-23 24 0,23-24 0,-24 47 0,24-47 16,-23 0-16,23 23 0,-24-23 0,25 47 0,-25-47 0,24 24 0,-23-24 0,23 0 0,-47 47 0,23-47 15,24 0-15,-47 23 0,24-23 0,23 0 0,-24 48 0,24-48 0,-23 0 0,-24 23 0,47-23 0,-24 0 16,24 47-16,-23-47 0,23 0 0,-47 24 0,23-24 0,25 0 0,-25 47 0,24-47 0,-23 23 16,23-23-16,-24 0 0,24 47 0,-23-47 0,23 24 0,-24-24 0,24 0 15,-47 47-15,24-47 0,23 0 0,-24 0 0,-23 23 0,47-23 0,-23 0 0,-24 47 0,47-47 0,-24 0 0,25 24 16,-25-24-16,24 47 0,-23-47 0,23 0 0,-24 23 0,24-23 0,-23 47 0,23-47 15,-24 24-15,24-24 0,-23 0 0,-24 47 0,47-47 0,-24 23 0,24-23 0,-23 0 16,-24 48-16,47-48 0,-24 23 0,25-23 0,-25 47 0,24-47 0,-23 24 0,23-24 16,-47 47-16,23-47 0,24 23 0,-23-23 0,23 47 0,-24-23 15,24-24-15,-47 47 0,24-47 0,23 23 16,-24-23-16,-23 47 0,47-47 0,-47 24 16,24-24-16,-24 47 0,47-47 0,-47 23 0,23-23 15,25 47-15,-48-23 0,23-24 0,-23 47 16,47-47-16,-47 23 0,24-23 0,-24 48 15,47-48-15,-47 23 0,23-23 0,-23 47 16,47-47-16,-47 24 0,0 23 16,24-47-16,-24 23 0,47-23 0,-47 47 0,0-23 15,23 23-15,-23-24 0,47 24 16,-47-23-16,0 23 0,24-47 0,-24 23 16,0 24-16,0-23 0,47-24 0,-47 47 0,0-24 0,0 25 0,0-25 15,23-23-15,-23 47 0,0-23 0,0 23 0,0-24 0,0 24 16,47-47-16,-47 24 0,0 23 0,0-24 0,0 24 0,0-23 0,24 23 15,-24-24-15,0 24 0,0-23 0,0 23 0,0-24 0,0 25 0,0-25 16,0 24-16,0-23 0,0 23 0,0-24 0,0 24 0,0-23 16,0 23-16,0-24 0,0 24 0,0-23 0,0 23 0,0-24 0,0 24 15,0-23-15,0 23 0,0-24 0,0 25 0,0-25 16,0 24-16,0-23 0,0 23 0,0-24 0,0 24 16,0-23-16,0 23 0,0-24 0,-24-23 0,24 47 0,0-23 0,0 23 15,0-24-15,0 24 0,-23-47 0,23 24 0,0 23 0,0-24 16,0 25-16,0-25 0,-47-23 0,47 47 0,0-23 15,0 23-15,-24-24 0,24 24 0,0-23 0,0 23 16,-47-47-16,47 23 0,0 24 0,0-23 0,-23-24 0,23 47 16,0-24-16,0 24 0,-47-47 0,47 24 0,0 23 15,0-24-15,-24-23 0,24 48 0,0-25 16,-47-23-16,47 47 0,0-23 0,0 23 0,-23-47 16,23 23-16,0 24 0,-47-47 0,47 24 0,0 23 0,-24-47 15,24 23-15,0 24 0,-47-47 0,47 24 0,0 23 16,-23-47-16,23 23 0,0 24 0,-47-47 0,47 24 15,-24-24-15,24 47 0,-47-24 0,23 25 0,-23-25 16,47 24-16,-23-47 0,23 24 0,-47-24 0,23 47 16,-23-24-16,24-23 0,23 47 0,-47-47 15,47 24-15,-24-24 0,-23 0 0,47 47 0,-23-47 0,23 23 16,-47-23-16,23 0 0,24 47 0,-47-47 0,24 0 16,23 24-16,-47-24 0,23 0 0,24 47 0,-47-47 0,23 0 0,24 23 15,-47-23-15,24 0 0,23 47 0,-47-47 0,23 0 0,24 24 0,-47-24 0,24 0 0,23 47 16,-47-47-16,23 0 0,-23 23 0,24-23 0,-24 0 0,47 48 0,-24-48 0,-23 0 0,47 23 15,-23-23-15,-24 0 0,23 47 0,-23-47 0,23 24 0,-23-24 0,24 0 16,23 47-16,-47-47 0,23 0 0,-23 23 0,24-23 0,-24 0 0,23 47 16,-23-47-16,24 0 0,23 24 0,-47-24 0,23 0 0,-23 47 0,24-47 15,-24 0-15,23 0 0,-23 23 0,23-23 0,-23 0 16,24 0-16,-24 0 0,23 0 0,24 47 0,-47-47 0,24 0 16,-24 0-16,23 0 0,-23 0 0,24 0 0,-24 0 15,23 24-15,-23-24 0,24 0 0,-24 0 0,23 0 0,-23 0 0,23 0 16,-23 0-16,24 0 0,-24 0 0,23 0 0,-23 0 0,24 0 0,-24 0 0,23 0 15,-23 0-15,24 0 0,-24 0 0,23 0 0,-23 0 0,24 0 0,-24 0 0,23 0 0,-23 0 0,23 0 0,-23 0 16,24 0-16,-24 0 0,23 0 0,-23 0 0,24 0 0,-24 0 0,23 0 0,-23 0 0,24 0 0,-24 0 0,23 0 16,-23 0-16,-23 0 0,46 0 0,-23 0 0,23 0 0,-23 0 0,-23 0 0,46 0 0,-23 0 0,24 0 15,-24 0-15,23 0 0,-23 0 0,24 0 0,-24 0 0,23 0 0,-23 0 0,24 0 0,-24 0 0,23 0 0,-23 0 0,23 0 0,-23 0 16,24 0-16,-24 0 0,23 0 0,-23 0 0,24 0 0,-24 0 0,23 0 0,-23 0 0,24 0 0,-24 0 0,23 0 0,-23 0 0,24 0 0,-24 0 16,23 0-16,-23 0 0,23 0 0,-23 0 0,24 0 0,-24 0 0,23 0 0,-23 0 0,24 0 0,-24 0 0,23 0 0,-23 0 0,24 0 15,-24 0-15,23 0 0,-46 0 0,23 0 0,23 0 0,-23 0 0,23 0 0,-23 0 0,24 0 0,-24 0 0,23 0 0,-23 0 16,-23 0-16,46 0 0,-46 47 0,-1-47 0,1 0 0,23 0 0,-24 0 0,47 0 0,-23 0 0,24 0 0,-24 0 0,23 23 15,-23-23-15,24 0 0,-48 0 0,24 0 0,-47 0 0,47 0 0,24 0 0,-24 0 0,23 47 0,-23-47 0,23 0 0,-23 0 0,24 0 0,-24 0 16,-47 0-16,47 24 0,-24-24 0,48 0 0,-48 0 0,24 0 0,24 0 0,-24 47 0,-24-47 0,0 0 0,48 0 0,-24 0 0,23 0 16,-93 23-16,93-23 0,-23 0 0,-23 0 0,46 0 0,-23 0 0,-23 0 0,-1 0 0,0 48 0,1-48 15,-1 0-15,48 0 0,-95 0 0,95 23 0,-24-23 0,23 0 0,-46 0 0,23 0 0,23 0 0,-23 0 0,23 0 0,-23 0 16,24 0-16,-24 0 0,23 0 0,-23 0 0,24 0 0,-24 0 0,23 47 0,-23-47 0,24 0 0,-24 0 0,23 0 0,-23 0 0,24 0 16,-24 0-16,23 0 0,-23 0 0,23 0 0,-23 0 0,24 0 0,-24 0 0,23 0 0,-23 0 0,47 24 0,-23-24 15,-24 0-15,23 0 0,-23 0 0,24 0 0,-24 0 0,23 0 0,-23 47 0,24-47 0,-24 0 0,23 0 16,-23 0-16,23 0 0,-23 23 0,24-23 0,-24 0 0,23 0 0,-23 0 0,24 0 0,-24 0 0,23 0 15,-23 0-15,24 0 0,-24 0 0,23 0 0,-23 0 0,24 0 0,-24 0 0,47 47 0,-24-47 0,-23 0 16,23 0-16,-23 0 0,24 0 0,-24 0 0,23 0 0,-23 0 0,24 0 0,-24 0 0,23 0 0,-23 0 0,24 0 16,-24 0-16,23 0 0,-23 0 0,24 0 0,-24 0 0,23 0 0,-23 0 15,23 0-15,-23 0 0,24 0 0,-24 0 0,23 0 0,-23 0 0,24 0 0,-24 0 16,23 0-16,-23 0 0,24 0 0,-24 0 0,23 0 0,-23 0 0,24 0 0,-24 0 16,23 0-16,-23 0 0,23 0 0,-23 0 0,24 0 0,-24 0 0,23 0 15,-23 0-15,24 0 0,-24 0 0,23 0 0,24-23 0,-47 23 16,24 0-16,-24 0 0,23 0 0,-23 0 15,47-47-15,-23 47 0,-24 0 16,47-24-16,-24 24 16,-23 0-1,47-47 1,-24 47 0,24-23-16,-47 23 15,47-47-15,-23 47 16,23-24-16,-47 24 15,47-47 1,-24 47 0,24-24-16,-47-23 15,47 24-15,-23 23 0,23-47 16,-47 47-16,47-24 0,-24 24 0,24-47 16,-47 47-16,47-23 0,-23 23 0,-24 0 15,47-47-15,-24 47 0,24-24 0,-47 24 16,47-47-16,-23 47 0,-24 0 15,47-23-15,-24 23 0,-23 0 16,47-47-16,-24 47 0,24-24 16,-47 24-16,24 0 0,23-47 0,-47 47 15,23 0-15,-23 0 0,47-23 0,-23 23 0,-24 0 16,47-47-16,-24 47 0,-23 0 0,24 0 16,23-24-16,-47 24 0,23 0 0,-23 0 0,47-47 15,-23 47-15,-24 0 0,23 0 16,24-24-16,-47 24 0,23 0 31</inkml:trace>
  <inkml:trace contextRef="#ctx0" brushRef="#br0" timeOffset="27263.36">4845 14135 0,'47'0'188,"-24"0"-173,24 0 1,-23 0-16,23 0 15,-24 0-15,25 0 0,-25 0 0,-23-24 0,47 24 16,-23 0-16,23-47 0,-24 47 16,24 0-16,-23 0 15,23 0-15,-24 0 16,-23-23-16,47 23 0,-23 0 16,23 0-1,-24 0-15,24 0 16,-23 0-16,-24-47 15,47 47-15,-24 0 0,25 0 16,-25 0 0,-23-24-1,47 24 1,-23 0 0,23 0 15,-24 0 0,24 0-15,-23 0-1,23 0-15,-24 0 0,24 0 0,-23 0 16,23-47-16,-24 47 0,24 0 0,-23 0 16,23 0-16,-24 0 0,25 0 0,-25 0 0,24 0 0,-23 0 15,23 0-15,-24 0 0,24 0 0,-23 0 0,23 0 0,-24 0 16,24 0-16,-23 0 0,23 0 0,-24 0 0,24 0 15,-23 0-15,23 0 0,-24 0 0,25 0 0,-25 0 16,24 0-16,-23 0 0,23 0 16,-24 0-16,24 0 15,-23 0-15,23 0 0,-24 0 16,24 0-16,-23 0 16,23 0-16,-47-24 0,23 24 0,24 0 15,-23 0-15,23 0 0,-24 0 16,25 0-16,-25 0 15,24 0-15,-23 0 16,23 0 0,-24 0-16,24 0 15,-23 0 1,23 0 0,-24 0-1,24 0-15,-23 0 16,23 0-1,-24 0 17,24 0 15</inkml:trace>
  <inkml:trace contextRef="#ctx0" brushRef="#br0" timeOffset="40284.1">5621 17968 0,'47'0'109,"-24"0"-93,25 0-16,-25 0 0,24 0 15,-23 0-15,23 0 0,-24 0 0,24 0 0,-23 0 0,23 0 16,-24 0-16,24 0 0,-23 0 0,23 0 0,-24 0 0,24 0 15,-23 0-15,23 0 0,-24 0 0,25 0 0,-25 0 0,24 0 16,-23 0-16,23 0 0,-24 0 0,24 0 0,-23 0 0,23 0 0,-24 0 0,24 0 16,-23 0-16,23 0 0,-24 0 0,24 0 0,-23 0 0,23 0 15,-24 0-15,25 0 0,-25 0 0,24 0 0,-23 0 0,23 0 16,-24 0-16,24 0 0,-23 0 0,23 0 0,-24 0 16,24 0-16,-23 0 0,23 0 0,-24 0 0,24 0 0,-23 0 15,23 0-15,-24 0 0,25 0 0,-25 0 0,24 0 16,-23 0-16,23 0 0,-24 0 0,24 0 0,-23 0 15,23 0-15,-24 0 0,24 0 0,-23 0 0,23 0 0,-24 0 16,24 0-16,-23 0 0,23 0 0,-24 0 0,25 0 0,-25 0 16,24 0-16,-23 0 0,23 0 0,-24 0 0,24 0 0,-23 0 15,23 0-15,-24 0 0,24 0 0,-23 0 0,23 0 16,-24 0-16,24 0 0,-23 0 0,23 0 0,-24 0 16,25 0-16,-25 0 0,24 0 0,-23 0 0,23 0 15,-24 0-15,24 0 0,-23 0 0,23 0 16,-24 0-16,24 0 0,-23 0 0,23 0 15,-24 0-15,24 0 0,-47-23 0,24 23 0,23 0 0,-24 0 0,25 0 0,-25 0 16,24 0-16,-23 0 0,23 0 0,-24 0 0,24 0 0,-23 0 16,23 0-16,-24 0 0,24 0 0,-23 0 0,23 0 0,-24 0 15,24 0-15,-23 0 0,23 0 0,-24 0 0,25 0 0,-25 0 16,24 0-16,-23 0 0,23 0 0,-24 0 0,24 0 0,-47-24 16,24 24-16,23 0 0,-24 0 0,24 0 0,-23 0 0,23 0 0,-24 0 15,24 0-15,-23 0 0,23 0 0,-24 0 0,25 0 16,-25 0-16,24 0 0,-23 0 0,23 0 0,-24 0 15,24 0-15,-23 0 0,23 0 0,-24 0 0,24 0 0,-23 0 0,23 0 0,-24 0 16,24 0-16,-23 0 0,23 0 0,-24 0 0,25 0 0,-25 0 0,24 0 16,-23 0-16,23 0 0,-24 0 0,-23-47 0,47 47 0,-23 0 0,23 0 15,-24 0-15,24 0 0,-23 0 0,23 0 0,-24 0 0,24 0 0,-23 0 0,23 0 16,-24 0-16,25 0 0,-25 0 0,24 0 0,-23 0 0,23 0 16,-24 0-16,24 0 0,-23 0 0,23 0 0,-24 0 0,24 0 15,-23 0-15,23 0 0,-24 0 0,24 0 0,-23 0 16,23 0-16,-24 0 0,25 0 0,-25 0 0,24 0 0,-23 0 15,23 0-15,-24 0 0,24 0 0,-23 0 0,23 0 16,-24 0-16,24 0 0,-23 0 0,23 0 0,-24 0 0,24 0 16,-23 0-16,23 0 0,-24 0 0,25 0 0,-25 0 15,24 0-15,-23 0 0,23 0 0,-24 0 0,24 0 16,-23 0-16,23 0 0,-24 0 0,24 0 0,-23 0 0,23 0 16,-24 0-16,24 0 0,-23 0 0,23 0 0,-24 0 15,25 0-15,-25 0 0,24 0 0,-23 0 0,23 0 16,-24 0-16,24 0 0,-23 0 0,23-23 0,-24 23 15,24 0-15,-23 0 0,23 0 0,-24 0 0,24 0 16,-23 0-16,23 0 0,-24 0 0,25 0 0,-25 0 16,24 0-16,-23 0 0,23 0 0,-24 0 0,24 0 15,-23 0-15,23 0 0,-24-47 0,24 47 0,-23 0 16,23 0-16,-24 0 0,24 0 0,-23 0 16,23 0-16,-24 0 0,25 0 15,-25 0-15,24 0 0,-23 0 16,23 0-16,-24 0 15,24 0 1,-23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2:45.105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2611 14205 0,'23'0'203,"1"0"-188,23 0-15,-24 0 16,24 0-16,-23 0 0,23 0 0,-24 0 16,24 0-16,-23 0 0,23 0 0,-24 0 15,24 0-15,-23 0 0,23 0 0,-24 0 16,25 0-16,-25 0 0,24 0 15,-23 0-15,23 0 0,-24 0 16,-23-23-16,47 23 0,-23 0 0,23 0 0,-24 0 16,24 0-16,-23 0 0,23 0 0,23 0 15,-46 0-15,23 0 0,-47 23 0,23-23 0,25 0 16,-48 24-16,23-24 0,24 0 16,-23 0-16,23 0 15,-24 0-15,24 0 16,-23 0-16,23 0 0,-24 0 15,24 0-15,-23 0 0,23 0 16,-24 0-16,24 0 0,-23 0 16,23 0-16,-24 0 0,25 0 15,-25 0-15,24 0 0,-23 0 16,23 0-16,-24 0 16,24 0-16,-23 0 0,23 0 0,-24 0 15,24 0-15,-23 0 0,23 0 16,-24 0-16,24 0 15,-23 0-15,23-24 0,-24 24 16,25 0-16,-25 0 0,24 0 16,-23 0-16,23 0 0,-24 0 15,24 0-15,-23 0 0,23 0 16,-47-23-16,23 23 0,24 0 0,-23 0 0,23 0 16,-24 0-16,24 0 0,-23 0 15,-24-47-15,47 47 0,-24 0 0,25 0 0,-25 0 16,24 0-16,-23 0 15,23 0 1,-24 0-16,24 0 16,-23 0-16,23 0 15,-24 0-15,24 0 16,-23 0-16,23 0 16,-24 0-16,24 0 0,-23 0 0,23 0 0,-24 0 15,25 0-15,-25 0 0,24 0 0,-23 0 16,23 0-16,-24 0 0,24 0 15,-23 0-15,23 0 0,-24 0 16,24 0-16,-23 0 16,23 0-16,-24 0 0,24 0 15,-23 0-15,23 0 0,-24 0 16,25 0-16,-25 0 0,24 0 16,-23 0-16,23 0 15,-24 0-15,24 0 0,-23 0 16,23 0-16,-24 0 0,24 0 15,-23 0 1,23 0-16,-24 0 0,24 0 0,-23 0 16,23 0-16,-24 0 0,25 0 15,-25 0-15,24 0 0,-23 0 0,23 0 16,-24 0-16,24 0 0,-23 0 0,23 0 0,-24 0 16,24 0-16,-23 0 0,23 0 0,-24 0 15,24 0-15,-23 0 0,23 0 0,-24 0 0,25 0 16,-25 0-16,24 0 0,-23 0 0,23 0 15,-24 0-15,24 0 0,-23 0 0,23 0 16,-24 0-16,24 0 0,-23 0 0,23 0 16,-24 0-16,24 0 0,-23 0 0,23 0 15,-24 0-15,25 0 0,-25 0 0,24 0 16,-23 0-16,23 0 0,-24 0 0,24 0 0,-23 0 16,23 0-16,-24 0 0,24 0 15,-23 0-15,23 0 0,-24 0 0,24 0 16,-23 0-16,23 0 15,-24 0-15,25 0 0,-25 0 16,24 0-16,-23 0 16,23 0-16,-24 0 0,24 0 15,-47 23-15,24-23 0,23 0 0,-24 0 16,24 0-16,-23 0 0,23 0 0,-24 0 16,24 0-16,-23 0 0,23 0 0,-24 0 15,25 0-15,-25 0 0,24 0 16,-23 0-16,23 0 0,-24 0 15,24 0-15,-23 0 0,23 0 16,-24 0-16,24 0 0,-23 0 16,23 0-16,-24 0 0,24 0 0,-23 0 15,23 0-15,-24 0 0,25 0 16,-25 0-16,24 0 0,-23 0 0,23 0 16,-24 0-16,24 0 0,-23 0 15,23 0-15,-24 0 0,24 0 16,-47 47-16,24-47 0,23 0 0,-24 0 0,24 0 15,-23 0-15,23 0 16,-24 0-16,25 0 0,-25 0 16,24 0-16,-23 0 0,23 0 15,-24 0 1,24 0 15,-23 0-15,-24-23 15,47 23-31,-24 0 31,-23-47-15,47 47 0,-47-24-16,24 24 15,-24-47-15,0 24 16,0-24-16,47 47 0,-47-24 15,0-23-15,0 23 16,23 24-16,-23-47 0,0 24 16,0-24-16,0 23 15,0-23 1,0 24 15,0-24-15,0 23-1,-23 24-15,23-47 16,0 24 0,0-24-1,-24 47 1,24-24 0,0-23-1,-47 47-15,47-23 16,-23 23-16,23-47 15,-47 47 1,47-24-16,-24 24 16,24-47-1,-47 47-15,24 0 16,23-24 0,-47 24-16,23 0 15,24-47 1,-47 47-1,24 0 1,23-23 0,-47 23-16,23 0 15,-23 0 1,47-47 0,-24 47-16,-23 0 15,24 0 1,-24 0-16,23 0 15,-23 0 1,24 0-16,-24 0 16,23 0-1,-23 0 1,24 0 0,-24 0-16,23 0 15,-23 0-15,24 0 16,-24 0-16,23 0 15,-23 0-15,23 0 16,-23 0-16,24 0 16,-24 0-1,23 0-15,-23 0 16,24 0-16,-24 0 16,23 0-16,-23 0 0,24 0 15,-24 0-15,23 0 0,24-24 0,-47 24 16,24 0-16,-24 0 0,23 0 15,24-47-15,-47 47 0,23 0 0,-23 0 16,24 0-16,-24 0 0,23 0 16,-23 0-16,24 0 15,-24 0-15,23 0 0,-23 0 16,24 0-16,-24 0 16,23 0-16,-23 0 0,24 0 15,-24 0-15,23 0 0,-23 0 16,23 0-16,-23 0 0,24 0 15,-24 0-15,23 0 0,-23 0 16,24 0-16,-24 0 16,23 0-16,-23 0 15,24 0-15,-24 0 16,23 0-16,-23 0 0,24 0 16,-24 0-16,23 0 0,-23 0 15,23 0-15,-23 0 16,24 0-1,-24 0 1,23 0 0,-23 0-16,24 0 15,-24 0 1,23 0-16,-23 0 16,24 0-1,-24 0-15,23 0 16,-23 0-1,24 0-15,-24 0 16,23 0-16,-23 0 16,47 24-16,-24-24 15,-23 0-15,24 0 16,-24 0-16,23 0 16,-23 0-16,24 0 0,-24 0 15,23 0-15,-23 0 16,24 0-16,-24 0 15,23 0-15,-23 0 0,24 0 16,-24 0-16,23 0 16,-23 0-16,23 0 0,-23 0 15,24 0-15,-24 0 16,23 0-16,-23 0 0,24 0 16,-24 0-16,23 0 15,-23 0-15,24 0 16,-24 0-16,23 0 15,-23 0-15,24 0 16,-24 0-16,23 0 16,-23 0-16,23 0 0,-23 0 15,24 0-15,-24 0 16,23 0-16,-23 0 0,24 0 16,-24 0-16,23 0 15,-23 0 1,24 0-16,-24 0 15,23 0-15,-23 0 16,24 0-16,-24 0 16,23 0-1,-23 0-15,23 0 16,-23 0-16,24 0 0,-24 0 16,23 0-16,-23 0 15,24 0-15,-24 0 16,23 0-16,-23 0 15,24 0-15,-24 0 0,23 0 16,-23 0-16,24 0 0,-24 0 16,23 0-16,-23 0 15,23 0-15,-23 0 0,24 0 16,-24 0-16,23 0 16,-23 0-16,24 0 15,-24 0-15,23 0 16,-23 0-16,24 0 0,-24 0 15,23 0-15,-23 0 16,24 0-16,-24 0 0,23 0 16,24 47-16,-47-47 0,23 0 0,-23 0 15,24 0-15,-24 0 0,23 0 0,-23 0 16,24 0-16,-24 0 0,23 0 16,-23 0-16,24 0 15,-24 0-15,23 0 16,-23 0-16,24 0 15,-24 0-15,23 0 16,-23 0-16,23 0 0,-23 0 16,24 0-16,-24 0 15,23 0-15,-23 0 0,24 0 16,-24 0-16,23 0 0,-23 0 16,24 0-16,-24 0 15,23 0-15,-23 0 16,24 0-16,-24 0 0,23 0 15,-23 0-15,23 0 0,-23 0 16,24 0-16,-24 0 0,23 0 16,-23 0-16,24 0 0,-24 0 15,23 0-15,-23 0 16,24 0-16,-24 0 0,23 0 16,-23 0-16,24 0 15,-24 0-15,23 0 0,-23 0 16,23 0-16,-23 0 0,24 0 15,-24 0-15,23 0 16,-23 0-16,47 23 0,-23-23 0,-24 0 16,23 0-16,-23 0 15,24 0-15,-24 0 16,23 0-16,-23 0 16,24 47-16,-24-47 15,23 0-15,-23 0 16,23 0-1,-23 0-15,24 0 16,-24 0 0,47 24-1,-24-24 1,-23 0 15,47 47-15,0-24 109,0 25-94,0-25-15,-23-23-16,23 47 31,0-23 31,0 23-46,0-24 0,0 24-16,0-23 15,0 23 1,0-24 0,0 24-1,0-23 16,0 23 16,0-24-31,0 24 0,0-23-1,23-24 1,-23 47-1,0-24 1,24-23 0,-24 48-1,47-48 1,-47 23-16,23 24 31,24-47-15,-47 24-1,24-24 1,-24 47 0,47-47-16,-24 0 15,25 0-15,-48 23 16,23-23-16,24 0 16,-47 47-1,24-47-15,23 0 16,-47 24-1,23-24-15,24 0 32,-23 0 30,23 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page(s).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493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794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088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1980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724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212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485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5168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0377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7698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1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512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941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04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967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129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736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85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38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568E096-C1D3-40C5-8575-C38E7C6622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A72F65D-0611-47F2-8FA7-9D527A1A65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490180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1155700" y="2935705"/>
            <a:ext cx="13931900" cy="168709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b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операторы)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47114-FE7C-4CB7-849B-03C7B06D694F}"/>
              </a:ext>
            </a:extLst>
          </p:cNvPr>
          <p:cNvSpPr txBox="1"/>
          <p:nvPr/>
        </p:nvSpPr>
        <p:spPr>
          <a:xfrm>
            <a:off x="8996810" y="6809231"/>
            <a:ext cx="64397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0DEEF3"/>
                </a:solidFill>
              </a:rPr>
              <a:t>PhD, </a:t>
            </a:r>
            <a:r>
              <a:rPr lang="kk-KZ" sz="24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2400" dirty="0">
                <a:solidFill>
                  <a:srgbClr val="FEE602"/>
                </a:solidFill>
              </a:rPr>
              <a:t>Карюкин В</a:t>
            </a:r>
            <a:r>
              <a:rPr lang="ru-RU" sz="2400" dirty="0">
                <a:solidFill>
                  <a:srgbClr val="FEE602"/>
                </a:solidFill>
              </a:rPr>
              <a:t>.И.</a:t>
            </a:r>
          </a:p>
          <a:p>
            <a:pPr algn="r"/>
            <a:endParaRPr lang="ru-RU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15" name="Shape 361"/>
          <p:cNvSpPr txBox="1"/>
          <p:nvPr/>
        </p:nvSpPr>
        <p:spPr>
          <a:xfrm>
            <a:off x="2147475" y="524656"/>
            <a:ext cx="12044775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7F00"/>
              </a:buClr>
            </a:pPr>
            <a:r>
              <a:rPr lang="ru-RU" sz="3600" dirty="0">
                <a:solidFill>
                  <a:schemeClr val="accent2"/>
                </a:solidFill>
              </a:rPr>
              <a:t>Подумайте о начальных / конечных блоках</a:t>
            </a:r>
            <a:endParaRPr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print('More than one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print('Less than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print('More than one’)</a:t>
            </a: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print('Less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729242" y="745588"/>
            <a:ext cx="8184569" cy="18847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idx="1"/>
          </p:nvPr>
        </p:nvSpPr>
        <p:spPr>
          <a:xfrm>
            <a:off x="854060" y="2964080"/>
            <a:ext cx="5894438" cy="566416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Иногда мы хотим сделать что-то одно, если логическое выражение истинно, и что-то другое, если выражение ложно.</a:t>
            </a:r>
          </a:p>
          <a:p>
            <a:r>
              <a:rPr lang="ru-RU" sz="3200" dirty="0"/>
              <a:t>Это похоже на развилку дорог - мы должны выбрать тот или иной путь, но не оба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 с 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901B76BA-DF0F-4E45-9C4B-69AF4DBAFBED}"/>
                  </a:ext>
                </a:extLst>
              </p14:cNvPr>
              <p14:cNvContentPartPr/>
              <p14:nvPr/>
            </p14:nvContentPartPr>
            <p14:xfrm>
              <a:off x="1684800" y="838080"/>
              <a:ext cx="6511320" cy="5630760"/>
            </p14:xfrm>
          </p:contentPart>
        </mc:Choice>
        <mc:Fallback xmlns=""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901B76BA-DF0F-4E45-9C4B-69AF4DBAFB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5440" y="828720"/>
                <a:ext cx="6530040" cy="564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Визуализация блоков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482" y="1197390"/>
            <a:ext cx="12539631" cy="2258329"/>
          </a:xfrm>
        </p:spPr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Больше условных структур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773573" y="745588"/>
            <a:ext cx="6550565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E1B01B29-4362-48AD-88AD-710A3DECD0C2}"/>
                  </a:ext>
                </a:extLst>
              </p14:cNvPr>
              <p14:cNvContentPartPr/>
              <p14:nvPr/>
            </p14:nvContentPartPr>
            <p14:xfrm>
              <a:off x="812880" y="4707360"/>
              <a:ext cx="3471480" cy="415440"/>
            </p14:xfrm>
          </p:contentPart>
        </mc:Choice>
        <mc:Fallback xmlns=""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E1B01B29-4362-48AD-88AD-710A3DECD0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3520" y="4698000"/>
                <a:ext cx="3490200" cy="43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759934" y="815899"/>
            <a:ext cx="611941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523354" y="745587"/>
            <a:ext cx="6796646" cy="1940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5 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Medium')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49998" y="349340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0598" y="5063159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257858" y="745588"/>
            <a:ext cx="665720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print('LARGE'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272779" y="844294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557397" y="745587"/>
            <a:ext cx="7090311" cy="21994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No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print('Medium')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print('Medium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print('Big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print('Large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print('Huge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print('Ginormous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print('Below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print('Two or more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else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722875"/>
            <a:ext cx="6554852" cy="15902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rgbClr val="92D050"/>
                </a:solidFill>
              </a:rPr>
              <a:t>Что никогда не будет печататься независимо от значения x?</a:t>
            </a:r>
            <a:endParaRPr lang="en-US" sz="3600" u="none" strike="noStrike" cap="none" dirty="0">
              <a:solidFill>
                <a:srgbClr val="92D05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окружаете опасный участок кода командой </a:t>
            </a:r>
            <a:r>
              <a:rPr lang="ru-RU" sz="3600" dirty="0" err="1"/>
              <a:t>try</a:t>
            </a:r>
            <a:r>
              <a:rPr lang="ru-RU" sz="3600" dirty="0"/>
              <a:t> </a:t>
            </a:r>
            <a:r>
              <a:rPr lang="ru-RU" sz="3600" dirty="0" err="1"/>
              <a:t>and</a:t>
            </a:r>
            <a:r>
              <a:rPr lang="ru-RU" sz="3600" dirty="0"/>
              <a:t> </a:t>
            </a:r>
            <a:r>
              <a:rPr lang="ru-RU" sz="3600" dirty="0" err="1"/>
              <a:t>except</a:t>
            </a:r>
            <a:endParaRPr lang="ru-RU" sz="3600" dirty="0"/>
          </a:p>
          <a:p>
            <a:r>
              <a:rPr lang="ru-RU" sz="3600" dirty="0"/>
              <a:t>Если код в попытке работает - исключение пропускается</a:t>
            </a:r>
          </a:p>
          <a:p>
            <a:r>
              <a:rPr lang="ru-RU" sz="3600" dirty="0"/>
              <a:t>Если код в попытке не удается - он переходит в раздел </a:t>
            </a:r>
            <a:r>
              <a:rPr lang="ru-RU" sz="3600" dirty="0" err="1"/>
              <a:t>except</a:t>
            </a:r>
            <a:endParaRPr lang="ru-R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127215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3120844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program stops here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468884" y="5966081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0521538" y="1109714"/>
            <a:ext cx="2927761" cy="13464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0984675" y="1386171"/>
            <a:ext cx="24773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7866124" y="1104291"/>
            <a:ext cx="6390121" cy="16439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0000"/>
              </a:buClr>
              <a:buSzPct val="25000"/>
            </a:pPr>
            <a:r>
              <a:rPr lang="ru-RU" sz="2400" dirty="0"/>
              <a:t>Когда первое преобразование не удается - оно просто попадает в предложение </a:t>
            </a:r>
            <a:r>
              <a:rPr lang="ru-RU" sz="2400" dirty="0" err="1"/>
              <a:t>except</a:t>
            </a:r>
            <a:r>
              <a:rPr lang="ru-RU" sz="2400" dirty="0"/>
              <a:t>: и программа продолжается</a:t>
            </a:r>
            <a:endParaRPr lang="en-US" sz="24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187813" y="6835559"/>
            <a:ext cx="6010576" cy="16007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2400" dirty="0"/>
              <a:t>Когда второе преобразование завершается успешно - оно просто пропускает предложение </a:t>
            </a:r>
            <a:r>
              <a:rPr lang="ru-RU" sz="2400" dirty="0" err="1"/>
              <a:t>except</a:t>
            </a:r>
            <a:r>
              <a:rPr lang="ru-RU" sz="2400" dirty="0"/>
              <a:t>: и программа продолжается.</a:t>
            </a:r>
            <a:endParaRPr lang="en-US" sz="2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print('Done',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Safety net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Образец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print('Nice 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print('Not 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699" y="2437746"/>
            <a:ext cx="6444313" cy="5459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Логические выражения </a:t>
            </a:r>
            <a:r>
              <a:rPr lang="ru-RU" sz="2800" dirty="0"/>
              <a:t>задают вопрос и дают результат Да или Нет, который мы используем для управления потоком программы.</a:t>
            </a:r>
          </a:p>
          <a:p>
            <a:r>
              <a:rPr lang="ru-RU" sz="2800" dirty="0">
                <a:solidFill>
                  <a:srgbClr val="FFFF00"/>
                </a:solidFill>
              </a:rPr>
              <a:t>Логические выражения</a:t>
            </a:r>
            <a:r>
              <a:rPr lang="ru-RU" sz="2800" dirty="0"/>
              <a:t>, использующие операторы сравнения, оцениваются как Истина / Ложь или Да / Нет</a:t>
            </a:r>
          </a:p>
          <a:p>
            <a:r>
              <a:rPr lang="ru-RU" sz="2800" dirty="0"/>
              <a:t>Операторы сравнения смотрят на переменные, но не изменяют их.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7980218" y="7044207"/>
            <a:ext cx="7565741" cy="8846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используется для присваивания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3847641576"/>
              </p:ext>
            </p:extLst>
          </p:nvPr>
        </p:nvGraphicFramePr>
        <p:xfrm>
          <a:off x="8820649" y="2483685"/>
          <a:ext cx="5762250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17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6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Оператор</a:t>
                      </a:r>
                      <a:endParaRPr lang="en-US" sz="3300" b="0" i="0" u="none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Значение</a:t>
                      </a:r>
                      <a:endParaRPr lang="en-US" sz="3300" b="0" i="0" u="none" dirty="0">
                        <a:solidFill>
                          <a:srgbClr val="FFFF00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Меньше, чем</a:t>
                      </a:r>
                    </a:p>
                  </a:txBody>
                  <a:tcPr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Меньше или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 или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Не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>
            <a:spLocks noGrp="1"/>
          </p:cNvSpPr>
          <p:nvPr>
            <p:ph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&lt;   !=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8661359" y="2945058"/>
            <a:ext cx="7000875" cy="47831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 с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компенсации ошибок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368331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599"/>
            <a:ext cx="10706100" cy="52632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4000" dirty="0"/>
              <a:t>Перепишите расчет заработной платы, чтобы дать сотруднику 1,5-кратную почасовую ставку за часы, отработанные более 40 часов.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7249006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4086294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6337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4000" dirty="0"/>
              <a:t>Перепишите свою программу оплаты, используя </a:t>
            </a:r>
            <a:r>
              <a:rPr lang="ru-RU" sz="4000" dirty="0" err="1"/>
              <a:t>try</a:t>
            </a:r>
            <a:r>
              <a:rPr lang="ru-RU" sz="4000" dirty="0"/>
              <a:t> и </a:t>
            </a:r>
            <a:r>
              <a:rPr lang="ru-RU" sz="4000" dirty="0" err="1"/>
              <a:t>except</a:t>
            </a:r>
            <a:r>
              <a:rPr lang="ru-RU" sz="4000" dirty="0"/>
              <a:t>, чтобы ваша программа корректно обрабатывала нечисловой ввод.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nine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forty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print('Equals 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print('Greater than 4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print('Greater than or Equals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print('Less than 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print('Less than or Equals 5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print('Not equal 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Равен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Больше, чем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 или равен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Меньше, чем </a:t>
            </a: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 или равен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равен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1631969" y="564876"/>
            <a:ext cx="9912488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5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Still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print('Third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print('Afterwards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rint('Before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rint('Afterwards 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Still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Third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print('Still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print('Third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print('Is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Увеличить отступ </a:t>
            </a:r>
            <a:r>
              <a:rPr lang="ru-RU" sz="3200" dirty="0"/>
              <a:t>после оператора </a:t>
            </a:r>
            <a:r>
              <a:rPr lang="ru-RU" sz="3200" dirty="0" err="1"/>
              <a:t>if</a:t>
            </a:r>
            <a:r>
              <a:rPr lang="ru-RU" sz="3200" dirty="0"/>
              <a:t> или </a:t>
            </a:r>
            <a:r>
              <a:rPr lang="ru-RU" sz="3200" dirty="0" err="1"/>
              <a:t>for</a:t>
            </a:r>
            <a:r>
              <a:rPr lang="ru-RU" sz="3200" dirty="0"/>
              <a:t> (после:)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Сохраняйте отступ</a:t>
            </a:r>
            <a:r>
              <a:rPr lang="ru-RU" sz="3200" dirty="0"/>
              <a:t>, чтобы указать область действия блока (на какие строки влияет </a:t>
            </a:r>
            <a:r>
              <a:rPr lang="ru-RU" sz="3200" dirty="0" err="1"/>
              <a:t>if</a:t>
            </a:r>
            <a:r>
              <a:rPr lang="ru-RU" sz="3200" dirty="0"/>
              <a:t> / </a:t>
            </a:r>
            <a:r>
              <a:rPr lang="ru-RU" sz="3200" dirty="0" err="1"/>
              <a:t>for</a:t>
            </a:r>
            <a:r>
              <a:rPr lang="ru-RU" sz="3200" dirty="0"/>
              <a:t>)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Уменьшите отступ </a:t>
            </a:r>
            <a:r>
              <a:rPr lang="ru-RU" sz="3200" dirty="0"/>
              <a:t>до уровня оператора </a:t>
            </a:r>
            <a:r>
              <a:rPr lang="ru-RU" sz="3200" dirty="0" err="1"/>
              <a:t>if</a:t>
            </a:r>
            <a:r>
              <a:rPr lang="ru-RU" sz="3200" dirty="0"/>
              <a:t> или оператора </a:t>
            </a:r>
            <a:r>
              <a:rPr lang="ru-RU" sz="3200" dirty="0" err="1"/>
              <a:t>for</a:t>
            </a:r>
            <a:r>
              <a:rPr lang="ru-RU" sz="3200" dirty="0"/>
              <a:t>, чтобы указать конец блока</a:t>
            </a:r>
          </a:p>
          <a:p>
            <a:r>
              <a:rPr lang="ru-RU" sz="3200" dirty="0"/>
              <a:t>Пустые строки игнорируются - они не влияют на отступ</a:t>
            </a:r>
          </a:p>
          <a:p>
            <a:r>
              <a:rPr lang="ru-RU" sz="3200" dirty="0"/>
              <a:t>Комментарии к строке сами по себе игнорируются с учетом отступа.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861482" y="864881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Предупреждение</a:t>
            </a:r>
            <a:r>
              <a:rPr lang="en-US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5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5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Отключите вкладки</a:t>
            </a:r>
            <a:r>
              <a:rPr lang="ru-RU" sz="5400" u="none" strike="noStrike" cap="none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r>
              <a:rPr lang="en-US" sz="5400" u="none" strike="noStrike" cap="none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8A84C1-E670-4032-A488-35876D095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8288" y="3588415"/>
            <a:ext cx="1461900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Atom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автоматически использует пробелы для файлов с расширением ".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Большинство текстовых редакторов могут превращать табуляции в пробелы - обязательно включите эту функцию. 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NotePad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++: Настройки -&gt; Настройки -&gt; Языковое меню / Настройки вкладок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TextWrangler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TextWrangler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-&gt; Настройки -&gt; Настройки редактора по умолчанию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очень заботится о том, насколько далеко отступает строка.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Если вы смешиваете табуляции и пробелы, вы можете получить «ошибки отступа», даже если все выглядит нормально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4436" y="3624290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1986930" y="6513643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9846980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Вам поможет</a:t>
            </a:r>
            <a:endParaRPr lang="en-US" sz="3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2149434" y="957300"/>
            <a:ext cx="10949049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3600" dirty="0">
                <a:solidFill>
                  <a:schemeClr val="accent2"/>
                </a:solidFill>
              </a:rPr>
              <a:t>увеличивать / поддерживать </a:t>
            </a:r>
            <a:r>
              <a:rPr lang="ru-RU" sz="3600" dirty="0"/>
              <a:t>после </a:t>
            </a:r>
            <a:r>
              <a:rPr lang="ru-RU" sz="3600" dirty="0" err="1"/>
              <a:t>if</a:t>
            </a:r>
            <a:r>
              <a:rPr lang="ru-RU" sz="3600" dirty="0"/>
              <a:t> или </a:t>
            </a:r>
            <a:r>
              <a:rPr lang="ru-RU" sz="3600" dirty="0" err="1"/>
              <a:t>for</a:t>
            </a: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ctr">
              <a:buClr>
                <a:srgbClr val="FF00FF"/>
              </a:buClr>
              <a:buSzPct val="25000"/>
            </a:pPr>
            <a:r>
              <a:rPr lang="ru-RU" sz="3600" dirty="0">
                <a:solidFill>
                  <a:schemeClr val="accent2"/>
                </a:solidFill>
              </a:rPr>
              <a:t>уменьшение</a:t>
            </a:r>
            <a:r>
              <a:rPr lang="ru-RU" sz="3600" dirty="0"/>
              <a:t>, чтобы указать конец блока</a:t>
            </a: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77A40E23-46B0-41AC-BB81-C48D2A6C63E8}"/>
                  </a:ext>
                </a:extLst>
              </p14:cNvPr>
              <p14:cNvContentPartPr/>
              <p14:nvPr/>
            </p14:nvContentPartPr>
            <p14:xfrm>
              <a:off x="5562720" y="2370600"/>
              <a:ext cx="4580640" cy="6028560"/>
            </p14:xfrm>
          </p:contentPart>
        </mc:Choice>
        <mc:Fallback xmlns=""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77A40E23-46B0-41AC-BB81-C48D2A6C63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3360" y="2361240"/>
                <a:ext cx="4599360" cy="604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438</TotalTime>
  <Words>1988</Words>
  <Application>Microsoft Office PowerPoint</Application>
  <PresentationFormat>Произвольный</PresentationFormat>
  <Paragraphs>448</Paragraphs>
  <Slides>32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Merriweather Sans</vt:lpstr>
      <vt:lpstr>Wingdings 3</vt:lpstr>
      <vt:lpstr>Ион</vt:lpstr>
      <vt:lpstr>Лекция 4 (Условные операторы)</vt:lpstr>
      <vt:lpstr>Условные шаги</vt:lpstr>
      <vt:lpstr>Операторы сравнения</vt:lpstr>
      <vt:lpstr>Операторы сравнения</vt:lpstr>
      <vt:lpstr>Односторонние решения</vt:lpstr>
      <vt:lpstr>Отступы</vt:lpstr>
      <vt:lpstr>Предупреждение: Отключите вкладки!!!</vt:lpstr>
      <vt:lpstr>Презентация PowerPoint</vt:lpstr>
      <vt:lpstr>Презентация PowerPoint</vt:lpstr>
      <vt:lpstr>Презентация PowerPoint</vt:lpstr>
      <vt:lpstr>Презентация PowerPoint</vt:lpstr>
      <vt:lpstr>Двусторонние решения</vt:lpstr>
      <vt:lpstr>Двусторонние решения с else:</vt:lpstr>
      <vt:lpstr>Визуализация блоков</vt:lpstr>
      <vt:lpstr>Больше условных структур…</vt:lpstr>
      <vt:lpstr>Множественные решения</vt:lpstr>
      <vt:lpstr>Множественные</vt:lpstr>
      <vt:lpstr>Множественные решения</vt:lpstr>
      <vt:lpstr>Множественные решения</vt:lpstr>
      <vt:lpstr>Множественные решения</vt:lpstr>
      <vt:lpstr>Множественные решения</vt:lpstr>
      <vt:lpstr>Структура try / except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try / except</vt:lpstr>
      <vt:lpstr>Образец try / except</vt:lpstr>
      <vt:lpstr>Резюме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Владислав Карюкин</cp:lastModifiedBy>
  <cp:revision>93</cp:revision>
  <dcterms:modified xsi:type="dcterms:W3CDTF">2024-10-29T14:10:15Z</dcterms:modified>
</cp:coreProperties>
</file>